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289" r:id="rId10"/>
    <p:sldId id="269" r:id="rId11"/>
    <p:sldId id="270" r:id="rId12"/>
    <p:sldId id="271" r:id="rId13"/>
    <p:sldId id="275" r:id="rId14"/>
    <p:sldId id="272" r:id="rId15"/>
    <p:sldId id="287" r:id="rId16"/>
    <p:sldId id="273" r:id="rId17"/>
    <p:sldId id="274" r:id="rId18"/>
    <p:sldId id="277" r:id="rId19"/>
    <p:sldId id="276" r:id="rId20"/>
    <p:sldId id="278" r:id="rId21"/>
    <p:sldId id="279" r:id="rId22"/>
    <p:sldId id="280" r:id="rId23"/>
    <p:sldId id="281" r:id="rId24"/>
    <p:sldId id="286" r:id="rId25"/>
    <p:sldId id="283" r:id="rId26"/>
    <p:sldId id="284" r:id="rId27"/>
    <p:sldId id="285" r:id="rId28"/>
    <p:sldId id="282" r:id="rId29"/>
    <p:sldId id="288" r:id="rId30"/>
    <p:sldId id="290" r:id="rId31"/>
    <p:sldId id="291" r:id="rId32"/>
    <p:sldId id="292" r:id="rId33"/>
    <p:sldId id="293" r:id="rId34"/>
    <p:sldId id="296" r:id="rId35"/>
    <p:sldId id="297" r:id="rId36"/>
    <p:sldId id="298" r:id="rId37"/>
    <p:sldId id="299" r:id="rId38"/>
    <p:sldId id="300" r:id="rId39"/>
    <p:sldId id="302" r:id="rId40"/>
    <p:sldId id="303" r:id="rId41"/>
    <p:sldId id="304" r:id="rId42"/>
    <p:sldId id="301" r:id="rId43"/>
    <p:sldId id="263" r:id="rId44"/>
    <p:sldId id="264" r:id="rId45"/>
    <p:sldId id="260" r:id="rId46"/>
    <p:sldId id="262" r:id="rId47"/>
    <p:sldId id="265" r:id="rId48"/>
    <p:sldId id="267" r:id="rId49"/>
    <p:sldId id="268" r:id="rId50"/>
    <p:sldId id="294" r:id="rId51"/>
    <p:sldId id="295" r:id="rId52"/>
    <p:sldId id="305" r:id="rId53"/>
    <p:sldId id="312" r:id="rId54"/>
    <p:sldId id="313" r:id="rId55"/>
    <p:sldId id="314" r:id="rId56"/>
    <p:sldId id="315" r:id="rId57"/>
    <p:sldId id="311" r:id="rId58"/>
    <p:sldId id="306" r:id="rId59"/>
    <p:sldId id="307" r:id="rId60"/>
    <p:sldId id="308" r:id="rId61"/>
    <p:sldId id="309" r:id="rId62"/>
    <p:sldId id="31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26/11/2022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26/11/2022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26/11/2022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26/11/2022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26/11/2022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26/11/2022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26/11/2022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26/11/2022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26/11/2022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26/11/2022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26/11/2022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26/11/2022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r>
              <a:rPr lang="pt-BR" dirty="0"/>
              <a:t>Tecnologias</a:t>
            </a:r>
          </a:p>
          <a:p>
            <a:r>
              <a:rPr lang="pt-BR" dirty="0"/>
              <a:t>Cronograma</a:t>
            </a:r>
          </a:p>
          <a:p>
            <a:r>
              <a:rPr lang="pt-BR" dirty="0"/>
              <a:t>Funcionalidades</a:t>
            </a:r>
          </a:p>
          <a:p>
            <a:r>
              <a:rPr lang="pt-BR" dirty="0"/>
              <a:t>Telas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2C44F94A-00CF-0976-0813-57CEA30A3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 y="0"/>
            <a:ext cx="12188083" cy="9498745"/>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r>
              <a:rPr lang="pt-BR" dirty="0"/>
              <a:t>Diagramas</a:t>
            </a:r>
          </a:p>
          <a:p>
            <a:pPr lvl="1"/>
            <a:r>
              <a:rPr lang="pt-BR" dirty="0"/>
              <a:t>Caso de Uso Geral</a:t>
            </a:r>
          </a:p>
          <a:p>
            <a:pPr lvl="1"/>
            <a:r>
              <a:rPr lang="pt-BR" dirty="0"/>
              <a:t>Representação Arquitetural</a:t>
            </a:r>
          </a:p>
          <a:p>
            <a:pPr lvl="1"/>
            <a:r>
              <a:rPr lang="pt-BR" dirty="0"/>
              <a:t>Visão Geral</a:t>
            </a:r>
          </a:p>
          <a:p>
            <a:pPr lvl="1"/>
            <a:r>
              <a:rPr lang="pt-BR" dirty="0"/>
              <a:t>Camada de Apresentação</a:t>
            </a:r>
          </a:p>
          <a:p>
            <a:pPr lvl="1"/>
            <a:r>
              <a:rPr lang="pt-BR" dirty="0"/>
              <a:t>Camada de Negócio</a:t>
            </a:r>
          </a:p>
          <a:p>
            <a:pPr lvl="1"/>
            <a:r>
              <a:rPr lang="pt-BR" dirty="0"/>
              <a:t>Camada de Persistência</a:t>
            </a:r>
          </a:p>
          <a:p>
            <a:pPr lvl="1"/>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p:txBody>
          <a:bodyPr>
            <a:normAutofit lnSpcReduction="10000"/>
          </a:bodyPr>
          <a:lstStyle/>
          <a:p>
            <a:pPr lvl="1"/>
            <a:r>
              <a:rPr lang="pt-BR" dirty="0"/>
              <a:t>Web</a:t>
            </a:r>
          </a:p>
          <a:p>
            <a:pPr lvl="2"/>
            <a:r>
              <a:rPr lang="pt-BR" dirty="0" err="1"/>
              <a:t>Reactjs</a:t>
            </a:r>
            <a:endParaRPr lang="pt-BR" dirty="0"/>
          </a:p>
          <a:p>
            <a:pPr lvl="2"/>
            <a:r>
              <a:rPr lang="pt-BR" dirty="0" err="1"/>
              <a:t>Sass</a:t>
            </a:r>
            <a:endParaRPr lang="pt-BR" dirty="0"/>
          </a:p>
          <a:p>
            <a:pPr lvl="2"/>
            <a:r>
              <a:rPr lang="pt-BR" dirty="0" err="1"/>
              <a:t>Highcharts</a:t>
            </a:r>
            <a:endParaRPr lang="pt-BR" dirty="0"/>
          </a:p>
          <a:p>
            <a:pPr lvl="2"/>
            <a:r>
              <a:rPr lang="pt-BR" dirty="0" err="1"/>
              <a:t>bootstrap</a:t>
            </a:r>
            <a:endParaRPr lang="pt-BR" dirty="0"/>
          </a:p>
          <a:p>
            <a:pPr lvl="2"/>
            <a:r>
              <a:rPr lang="pt-BR" dirty="0" err="1"/>
              <a:t>axios</a:t>
            </a:r>
            <a:endParaRPr lang="pt-BR" dirty="0"/>
          </a:p>
          <a:p>
            <a:pPr marL="914400" lvl="2" indent="0">
              <a:buNone/>
            </a:pPr>
            <a:endParaRPr lang="pt-BR" dirty="0"/>
          </a:p>
          <a:p>
            <a:pPr lvl="1"/>
            <a:r>
              <a:rPr lang="pt-BR" dirty="0" err="1"/>
              <a:t>Backend</a:t>
            </a:r>
            <a:endParaRPr lang="pt-BR" dirty="0"/>
          </a:p>
          <a:p>
            <a:pPr lvl="2"/>
            <a:r>
              <a:rPr lang="pt-BR" dirty="0" err="1"/>
              <a:t>Nodejs</a:t>
            </a:r>
            <a:endParaRPr lang="pt-BR" dirty="0"/>
          </a:p>
          <a:p>
            <a:pPr lvl="2"/>
            <a:r>
              <a:rPr lang="pt-BR" dirty="0" err="1"/>
              <a:t>Typescript</a:t>
            </a:r>
            <a:endParaRPr lang="pt-BR" dirty="0"/>
          </a:p>
          <a:p>
            <a:pPr lvl="2"/>
            <a:r>
              <a:rPr lang="pt-BR" dirty="0" err="1"/>
              <a:t>Typeorm</a:t>
            </a:r>
            <a:endParaRPr lang="pt-BR" dirty="0"/>
          </a:p>
          <a:p>
            <a:pPr lvl="1"/>
            <a:endParaRPr lang="pt-BR" dirty="0"/>
          </a:p>
          <a:p>
            <a:pPr lvl="1"/>
            <a:r>
              <a:rPr lang="pt-BR" dirty="0" err="1"/>
              <a:t>Postgres</a:t>
            </a:r>
            <a:endParaRPr lang="pt-BR" dirty="0"/>
          </a:p>
          <a:p>
            <a:pPr lvl="1"/>
            <a:r>
              <a:rPr lang="pt-BR" dirty="0" err="1"/>
              <a:t>Selenium</a:t>
            </a:r>
            <a:r>
              <a:rPr lang="pt-BR" dirty="0"/>
              <a:t> IDE</a:t>
            </a:r>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4598273"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de Camadas</a:t>
            </a:r>
            <a:br>
              <a:rPr lang="pt-BR" sz="2000" dirty="0"/>
            </a:br>
            <a:r>
              <a:rPr lang="pt-BR" sz="20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134005"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512146" y="0"/>
            <a:ext cx="10058400" cy="1450757"/>
          </a:xfrm>
        </p:spPr>
        <p:txBody>
          <a:bodyPr/>
          <a:lstStyle/>
          <a:p>
            <a:r>
              <a:rPr lang="pt-BR" dirty="0"/>
              <a:t>Diagramas</a:t>
            </a:r>
            <a:br>
              <a:rPr lang="pt-BR" dirty="0"/>
            </a:br>
            <a:r>
              <a:rPr lang="pt-BR" sz="20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512146" y="1436914"/>
            <a:ext cx="11167707" cy="5421086"/>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38200" y="57409"/>
            <a:ext cx="10058400" cy="1450757"/>
          </a:xfrm>
        </p:spPr>
        <p:txBody>
          <a:bodyPr/>
          <a:lstStyle/>
          <a:p>
            <a:r>
              <a:rPr lang="pt-BR" dirty="0"/>
              <a:t>Diagramas</a:t>
            </a:r>
            <a:br>
              <a:rPr lang="pt-BR" dirty="0"/>
            </a:br>
            <a:r>
              <a:rPr lang="pt-BR" sz="2000" dirty="0"/>
              <a:t>Fluxo de Consulta de Produto</a:t>
            </a:r>
          </a:p>
        </p:txBody>
      </p:sp>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839585" y="1508166"/>
            <a:ext cx="10514215" cy="5349834"/>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3314700" y="1976584"/>
            <a:ext cx="5753002" cy="4037035"/>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3" name="Imagem 2" descr="Diagrama&#10;&#10;Descrição gerada automaticamente">
            <a:extLst>
              <a:ext uri="{FF2B5EF4-FFF2-40B4-BE49-F238E27FC236}">
                <a16:creationId xmlns:a16="http://schemas.microsoft.com/office/drawing/2014/main" id="{5604B7E4-EA50-60D6-F039-44A3E016C685}"/>
              </a:ext>
            </a:extLst>
          </p:cNvPr>
          <p:cNvPicPr>
            <a:picLocks noChangeAspect="1"/>
          </p:cNvPicPr>
          <p:nvPr/>
        </p:nvPicPr>
        <p:blipFill>
          <a:blip r:embed="rId2"/>
          <a:stretch>
            <a:fillRect/>
          </a:stretch>
        </p:blipFill>
        <p:spPr>
          <a:xfrm>
            <a:off x="1198684" y="-15154"/>
            <a:ext cx="9794631" cy="6873154"/>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1236122715"/>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000" b="1" dirty="0">
                          <a:effectLst/>
                        </a:rPr>
                        <a:t>Entrega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000" b="1" dirty="0">
                          <a:effectLst/>
                        </a:rPr>
                        <a:t>Data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dirty="0">
                          <a:effectLst/>
                        </a:rPr>
                        <a:t>Definição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15/08/2022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dirty="0">
                          <a:effectLst/>
                        </a:rPr>
                        <a:t>Apresentação do Protótipo de Interface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29/08/2022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dirty="0">
                          <a:effectLst/>
                        </a:rPr>
                        <a:t>Gerenciamento da Conta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05/09/2022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dirty="0">
                          <a:effectLst/>
                        </a:rPr>
                        <a:t>Testes De Gerenciamento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12/09/2022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dirty="0">
                          <a:effectLst/>
                        </a:rPr>
                        <a:t>Inserção de Vendas</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26/09/2022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dirty="0">
                          <a:effectLst/>
                        </a:rPr>
                        <a:t>Processamento de Venda</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18/10/2022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a:effectLst/>
                        </a:rPr>
                        <a:t>Caso de Uso de Condução (Fluxo Principal)</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31/10/2022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a:effectLst/>
                        </a:rPr>
                        <a:t>Dashboard do Usuário Administrador</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21/11/2022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dirty="0">
                          <a:effectLst/>
                        </a:rPr>
                        <a:t>Apresentação e Entrega dos Documentos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28/11/2022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C296A7-F0B1-4CB4-B7C1-383F0616AD62}">
  <ds:schemaRefs>
    <ds:schemaRef ds:uri="http://schemas.microsoft.com/sharepoint/v3/contenttype/forms"/>
  </ds:schemaRefs>
</ds:datastoreItem>
</file>

<file path=customXml/itemProps2.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518</TotalTime>
  <Words>2944</Words>
  <Application>Microsoft Office PowerPoint</Application>
  <PresentationFormat>Widescreen</PresentationFormat>
  <Paragraphs>347</Paragraphs>
  <Slides>59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59</vt:i4>
      </vt:variant>
    </vt:vector>
  </HeadingPairs>
  <TitlesOfParts>
    <vt:vector size="64" baseType="lpstr">
      <vt:lpstr>Arial</vt:lpstr>
      <vt:lpstr>Calibri</vt:lpstr>
      <vt:lpstr>Calibri Light</vt:lpstr>
      <vt:lpstr>Times New Roman</vt:lpstr>
      <vt:lpstr>Retrospectiva</vt:lpstr>
      <vt:lpstr>LGAMES</vt:lpstr>
      <vt:lpstr>Tópicos</vt:lpstr>
      <vt:lpstr>Tópicos</vt:lpstr>
      <vt:lpstr>Tecnologias</vt:lpstr>
      <vt:lpstr>Cronograma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Fluxo de Cadastro do Cliente</vt:lpstr>
      <vt:lpstr>Diagramas Fluxo de Consulta de Produto</vt:lpstr>
      <vt:lpstr>Diagramas Diagrama de Domínio</vt:lpstr>
      <vt:lpstr>Diagramas Diagrama de Domínio</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Jefferson Akira Fukamizu</cp:lastModifiedBy>
  <cp:revision>23</cp:revision>
  <dcterms:created xsi:type="dcterms:W3CDTF">2022-11-20T14:07:41Z</dcterms:created>
  <dcterms:modified xsi:type="dcterms:W3CDTF">2022-11-26T18:11:55Z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